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Dynamo Medium" panose="020B0604020202020204" charset="0"/>
      <p:regular r:id="rId19"/>
    </p:embeddedFont>
    <p:embeddedFont>
      <p:font typeface="Poppi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svg"/><Relationship Id="rId5" Type="http://schemas.openxmlformats.org/officeDocument/2006/relationships/image" Target="../media/image28.jpeg"/><Relationship Id="rId10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sv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13.svg"/><Relationship Id="rId4" Type="http://schemas.openxmlformats.org/officeDocument/2006/relationships/image" Target="../media/image10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jpeg"/><Relationship Id="rId4" Type="http://schemas.openxmlformats.org/officeDocument/2006/relationships/image" Target="../media/image10.sv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5.svg"/><Relationship Id="rId4" Type="http://schemas.openxmlformats.org/officeDocument/2006/relationships/image" Target="../media/image10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sv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13090363" y="4859594"/>
            <a:ext cx="6912756" cy="6431031"/>
          </a:xfrm>
          <a:custGeom>
            <a:avLst/>
            <a:gdLst/>
            <a:ahLst/>
            <a:cxnLst/>
            <a:rect l="l" t="t" r="r" b="b"/>
            <a:pathLst>
              <a:path w="6912756" h="6431031">
                <a:moveTo>
                  <a:pt x="0" y="0"/>
                </a:moveTo>
                <a:lnTo>
                  <a:pt x="6912756" y="0"/>
                </a:lnTo>
                <a:lnTo>
                  <a:pt x="6912756" y="6431031"/>
                </a:lnTo>
                <a:lnTo>
                  <a:pt x="0" y="6431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133405" y="2833805"/>
            <a:ext cx="10786328" cy="546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25"/>
              </a:lnSpc>
            </a:pPr>
            <a:r>
              <a:rPr lang="en-US" sz="12500" b="1" spc="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TRAFFIC SIGNBOARD </a:t>
            </a:r>
            <a:r>
              <a:rPr lang="en-US" sz="12500" b="1" spc="200">
                <a:solidFill>
                  <a:srgbClr val="2484C6"/>
                </a:solidFill>
                <a:latin typeface="Arial Bold"/>
                <a:ea typeface="Arial Bold"/>
                <a:cs typeface="Arial Bold"/>
                <a:sym typeface="Arial Bold"/>
              </a:rPr>
              <a:t>INSTRUCTOR</a:t>
            </a:r>
          </a:p>
        </p:txBody>
      </p:sp>
      <p:sp>
        <p:nvSpPr>
          <p:cNvPr id="5" name="Freeform 5"/>
          <p:cNvSpPr/>
          <p:nvPr/>
        </p:nvSpPr>
        <p:spPr>
          <a:xfrm>
            <a:off x="14953188" y="4198903"/>
            <a:ext cx="1684197" cy="3551595"/>
          </a:xfrm>
          <a:custGeom>
            <a:avLst/>
            <a:gdLst/>
            <a:ahLst/>
            <a:cxnLst/>
            <a:rect l="l" t="t" r="r" b="b"/>
            <a:pathLst>
              <a:path w="1684197" h="3551595">
                <a:moveTo>
                  <a:pt x="0" y="0"/>
                </a:moveTo>
                <a:lnTo>
                  <a:pt x="1684197" y="0"/>
                </a:lnTo>
                <a:lnTo>
                  <a:pt x="1684197" y="3551596"/>
                </a:lnTo>
                <a:lnTo>
                  <a:pt x="0" y="3551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400000">
            <a:off x="-3516324" y="2280156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5" y="0"/>
                </a:lnTo>
                <a:lnTo>
                  <a:pt x="10522735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774912" y="2181408"/>
            <a:ext cx="13233249" cy="2142604"/>
            <a:chOff x="0" y="0"/>
            <a:chExt cx="17644332" cy="28568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FUTURE ENHANCEMENTS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846899" y="46608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4"/>
                </a:lnTo>
                <a:lnTo>
                  <a:pt x="0" y="196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790538" y="1277599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5"/>
                </a:lnTo>
                <a:lnTo>
                  <a:pt x="0" y="1466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474604" y="4724717"/>
            <a:ext cx="15303727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expanding the dataset for better accuracy, optimized performance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integrating multilingual support 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providing detailed educational insights about traffic signs to further enhance the user experience.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CONCLUSION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11221713" y="1503954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3937" y="3223895"/>
            <a:ext cx="16230600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conclusion, the Traffic Signboard Instructor project successfully combines web development and machine learning to create a functional and user-friendly application. Using the Django framework, we developed a secure platform for user authentication, image uploads, and the display of traffic sign information.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CNN model trained on a comprehensive traffic sign dataset was integrated to ensure accurate predictions.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objective was to provide an educational and informative tool for users to learn about traffic signs through image recognition, with a user-friendly interface and secure access control.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899306" y="2833923"/>
            <a:ext cx="6613216" cy="66132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926" y="0"/>
                  </a:moveTo>
                  <a:lnTo>
                    <a:pt x="785875" y="0"/>
                  </a:lnTo>
                  <a:cubicBezTo>
                    <a:pt x="793016" y="0"/>
                    <a:pt x="799864" y="2837"/>
                    <a:pt x="804914" y="7886"/>
                  </a:cubicBezTo>
                  <a:cubicBezTo>
                    <a:pt x="809963" y="12936"/>
                    <a:pt x="812800" y="19784"/>
                    <a:pt x="812800" y="26926"/>
                  </a:cubicBezTo>
                  <a:lnTo>
                    <a:pt x="812800" y="785875"/>
                  </a:lnTo>
                  <a:cubicBezTo>
                    <a:pt x="812800" y="793016"/>
                    <a:pt x="809963" y="799864"/>
                    <a:pt x="804914" y="804914"/>
                  </a:cubicBezTo>
                  <a:cubicBezTo>
                    <a:pt x="799864" y="809963"/>
                    <a:pt x="793016" y="812800"/>
                    <a:pt x="785875" y="812800"/>
                  </a:cubicBezTo>
                  <a:lnTo>
                    <a:pt x="26926" y="812800"/>
                  </a:lnTo>
                  <a:cubicBezTo>
                    <a:pt x="19784" y="812800"/>
                    <a:pt x="12936" y="809963"/>
                    <a:pt x="7886" y="804914"/>
                  </a:cubicBezTo>
                  <a:cubicBezTo>
                    <a:pt x="2837" y="799864"/>
                    <a:pt x="0" y="793016"/>
                    <a:pt x="0" y="785875"/>
                  </a:cubicBezTo>
                  <a:lnTo>
                    <a:pt x="0" y="26926"/>
                  </a:lnTo>
                  <a:cubicBezTo>
                    <a:pt x="0" y="19784"/>
                    <a:pt x="2837" y="12936"/>
                    <a:pt x="7886" y="7886"/>
                  </a:cubicBezTo>
                  <a:cubicBezTo>
                    <a:pt x="12936" y="2837"/>
                    <a:pt x="19784" y="0"/>
                    <a:pt x="26926" y="0"/>
                  </a:cubicBezTo>
                  <a:close/>
                </a:path>
              </a:pathLst>
            </a:custGeom>
            <a:blipFill>
              <a:blip r:embed="rId5"/>
              <a:stretch>
                <a:fillRect l="-34062" r="-1584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32161" y="2833923"/>
            <a:ext cx="13233249" cy="2142604"/>
            <a:chOff x="0" y="0"/>
            <a:chExt cx="17644332" cy="28568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TEAM MEMBERS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193844" y="1108872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963417" y="1028700"/>
            <a:ext cx="5143450" cy="1241561"/>
          </a:xfrm>
          <a:custGeom>
            <a:avLst/>
            <a:gdLst/>
            <a:ahLst/>
            <a:cxnLst/>
            <a:rect l="l" t="t" r="r" b="b"/>
            <a:pathLst>
              <a:path w="5143450" h="1241561">
                <a:moveTo>
                  <a:pt x="0" y="0"/>
                </a:moveTo>
                <a:lnTo>
                  <a:pt x="5143450" y="0"/>
                </a:lnTo>
                <a:lnTo>
                  <a:pt x="5143450" y="1241561"/>
                </a:lnTo>
                <a:lnTo>
                  <a:pt x="0" y="1241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232161" y="4253075"/>
            <a:ext cx="2767132" cy="418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Suyash</a:t>
            </a:r>
          </a:p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Charan</a:t>
            </a:r>
          </a:p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Asutosh</a:t>
            </a:r>
          </a:p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Vaidehi</a:t>
            </a:r>
          </a:p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Charitasri</a:t>
            </a:r>
          </a:p>
          <a:p>
            <a:pPr marL="734059" lvl="1" indent="-367030" algn="l">
              <a:lnSpc>
                <a:spcPts val="557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Rohan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9459" y="1159805"/>
            <a:ext cx="42713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ALPHA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3371375"/>
            <a:ext cx="10252632" cy="503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sz="17003" b="1" dirty="0">
                <a:gradFill flip="none" rotWithShape="1">
                  <a:gsLst>
                    <a:gs pos="44000">
                      <a:srgbClr val="FFFF00"/>
                    </a:gs>
                    <a:gs pos="12000">
                      <a:schemeClr val="bg2">
                        <a:lumMod val="10000"/>
                      </a:schemeClr>
                    </a:gs>
                    <a:gs pos="65000">
                      <a:schemeClr val="accent2">
                        <a:lumMod val="10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  <a:r>
              <a:rPr lang="en-US" sz="17003" b="1" dirty="0">
                <a:gradFill flip="none" rotWithShape="1">
                  <a:gsLst>
                    <a:gs pos="41000">
                      <a:srgbClr val="FFFF00"/>
                    </a:gs>
                    <a:gs pos="0">
                      <a:schemeClr val="bg2">
                        <a:lumMod val="10000"/>
                      </a:schemeClr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11283" y="3281033"/>
            <a:ext cx="5246370" cy="52463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" r="-3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93844" y="1108872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620662" y="0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56076" y="3646558"/>
            <a:ext cx="4903224" cy="5064049"/>
            <a:chOff x="0" y="0"/>
            <a:chExt cx="6350000" cy="6558280"/>
          </a:xfrm>
        </p:grpSpPr>
        <p:sp>
          <p:nvSpPr>
            <p:cNvPr id="5" name="Freeform 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t="-22562" b="-2256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4CA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749392" y="3308000"/>
            <a:ext cx="11393036" cy="667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Traffic Signboard Instructor is an advanced application designed to recognize and classify traffic signs from uploaded images.</a:t>
            </a:r>
          </a:p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develop a Traffic Sign Recognition System using Machine Learning for recognizing and classifying traffic signs from images, providing users with detailed information through an intuitive, user-friendly interface.</a:t>
            </a:r>
          </a:p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solution is designed to assist drivers in understanding traffic signals, enhancing road safety and awareness.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221713" y="1503954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1732912" y="-193125"/>
            <a:ext cx="6328000" cy="10480125"/>
            <a:chOff x="0" y="0"/>
            <a:chExt cx="1404081" cy="23253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4081" cy="2325370"/>
            </a:xfrm>
            <a:custGeom>
              <a:avLst/>
              <a:gdLst/>
              <a:ahLst/>
              <a:cxnLst/>
              <a:rect l="l" t="t" r="r" b="b"/>
              <a:pathLst>
                <a:path w="1404081" h="2325370">
                  <a:moveTo>
                    <a:pt x="1404081" y="101600"/>
                  </a:moveTo>
                  <a:lnTo>
                    <a:pt x="1404081" y="2223770"/>
                  </a:lnTo>
                  <a:cubicBezTo>
                    <a:pt x="1404081" y="2279650"/>
                    <a:pt x="1367185" y="2325370"/>
                    <a:pt x="1322091" y="2325370"/>
                  </a:cubicBezTo>
                  <a:lnTo>
                    <a:pt x="81990" y="2325370"/>
                  </a:lnTo>
                  <a:cubicBezTo>
                    <a:pt x="36896" y="2325370"/>
                    <a:pt x="0" y="2279650"/>
                    <a:pt x="0" y="2223770"/>
                  </a:cubicBezTo>
                  <a:lnTo>
                    <a:pt x="0" y="101600"/>
                  </a:lnTo>
                  <a:cubicBezTo>
                    <a:pt x="0" y="45720"/>
                    <a:pt x="36896" y="0"/>
                    <a:pt x="81990" y="0"/>
                  </a:cubicBezTo>
                  <a:lnTo>
                    <a:pt x="1322091" y="0"/>
                  </a:lnTo>
                  <a:cubicBezTo>
                    <a:pt x="1367185" y="0"/>
                    <a:pt x="1404081" y="45720"/>
                    <a:pt x="1404081" y="101600"/>
                  </a:cubicBezTo>
                  <a:close/>
                </a:path>
              </a:pathLst>
            </a:custGeom>
            <a:blipFill>
              <a:blip r:embed="rId5"/>
              <a:stretch>
                <a:fillRect l="-74211" r="-742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3319" y="1723101"/>
            <a:ext cx="8992910" cy="141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0"/>
              </a:lnSpc>
              <a:spcBef>
                <a:spcPct val="0"/>
              </a:spcBef>
            </a:pPr>
            <a:r>
              <a:rPr lang="en-US" sz="8221" b="1">
                <a:solidFill>
                  <a:srgbClr val="2484C6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PROJECT OVERVIEW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729" y="4073994"/>
            <a:ext cx="1026497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 new user account to access the application.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with your username and password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 users and view system statistics through admin dashboard.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 interface for image upload and prediction.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Upload an image of a traffic sign and predict its meaning using CNN.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03972" y="2775275"/>
            <a:ext cx="1145645" cy="114564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CFE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51004" y="6469424"/>
            <a:ext cx="1145645" cy="11456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CFE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51004" y="2775275"/>
            <a:ext cx="1145645" cy="11456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CFE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3972" y="6473184"/>
            <a:ext cx="1145645" cy="11456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CFE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145545" y="6172200"/>
            <a:ext cx="1369106" cy="4114800"/>
          </a:xfrm>
          <a:custGeom>
            <a:avLst/>
            <a:gdLst/>
            <a:ahLst/>
            <a:cxnLst/>
            <a:rect l="l" t="t" r="r" b="b"/>
            <a:pathLst>
              <a:path w="1369106" h="4114800">
                <a:moveTo>
                  <a:pt x="0" y="0"/>
                </a:moveTo>
                <a:lnTo>
                  <a:pt x="1369106" y="0"/>
                </a:lnTo>
                <a:lnTo>
                  <a:pt x="13691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3696829" y="-456480"/>
            <a:ext cx="4116383" cy="4114800"/>
          </a:xfrm>
          <a:custGeom>
            <a:avLst/>
            <a:gdLst/>
            <a:ahLst/>
            <a:cxnLst/>
            <a:rect l="l" t="t" r="r" b="b"/>
            <a:pathLst>
              <a:path w="4116383" h="4114800">
                <a:moveTo>
                  <a:pt x="0" y="0"/>
                </a:moveTo>
                <a:lnTo>
                  <a:pt x="4116382" y="0"/>
                </a:lnTo>
                <a:lnTo>
                  <a:pt x="41163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3596443" y="474114"/>
            <a:ext cx="5054561" cy="141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0"/>
              </a:lnSpc>
              <a:spcBef>
                <a:spcPct val="0"/>
              </a:spcBef>
            </a:pPr>
            <a:r>
              <a:rPr lang="en-US" sz="8221" b="1">
                <a:solidFill>
                  <a:srgbClr val="2484C6"/>
                </a:solidFill>
                <a:latin typeface="Dynamo Medium"/>
                <a:ea typeface="Dynamo Medium"/>
                <a:cs typeface="Dynamo Medium"/>
                <a:sym typeface="Dynamo Medium"/>
              </a:rPr>
              <a:t>MILESTONE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68116" y="2718125"/>
            <a:ext cx="4843919" cy="28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allows users to register, log in, and verify email addresses, with password reset functionality and security measures to protect user data.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68116" y="6416034"/>
            <a:ext cx="4843919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 traffic sign recognition using CNN and Keras, with data preprocessing and augmentation. Deploy it to Hugging Face Model Hub.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8646" y="2718125"/>
            <a:ext cx="5888150" cy="284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a Django-based interface for image upload and processing, display recognized traffic sign information, and deploy the application on Hugging Face Spaces.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88646" y="6412274"/>
            <a:ext cx="5566374" cy="284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final working system is tested and deployed for users to interact with, uploading images and receiving traffic sign predictions.</a:t>
            </a:r>
          </a:p>
          <a:p>
            <a:pPr algn="ctr">
              <a:lnSpc>
                <a:spcPts val="3782"/>
              </a:lnSpc>
            </a:pPr>
            <a:endParaRPr lang="en-US" sz="270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3936" y="31408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923747" y="3498214"/>
            <a:ext cx="1494047" cy="1902143"/>
          </a:xfrm>
          <a:custGeom>
            <a:avLst/>
            <a:gdLst/>
            <a:ahLst/>
            <a:cxnLst/>
            <a:rect l="l" t="t" r="r" b="b"/>
            <a:pathLst>
              <a:path w="1494047" h="1902143">
                <a:moveTo>
                  <a:pt x="0" y="0"/>
                </a:moveTo>
                <a:lnTo>
                  <a:pt x="1494047" y="0"/>
                </a:lnTo>
                <a:lnTo>
                  <a:pt x="1494047" y="1902144"/>
                </a:lnTo>
                <a:lnTo>
                  <a:pt x="0" y="1902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664377" y="2727656"/>
            <a:ext cx="1496713" cy="2672701"/>
          </a:xfrm>
          <a:custGeom>
            <a:avLst/>
            <a:gdLst/>
            <a:ahLst/>
            <a:cxnLst/>
            <a:rect l="l" t="t" r="r" b="b"/>
            <a:pathLst>
              <a:path w="1496713" h="2672701">
                <a:moveTo>
                  <a:pt x="0" y="0"/>
                </a:moveTo>
                <a:lnTo>
                  <a:pt x="1496713" y="0"/>
                </a:lnTo>
                <a:lnTo>
                  <a:pt x="1496713" y="2672702"/>
                </a:lnTo>
                <a:lnTo>
                  <a:pt x="0" y="2672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32138" y="1098753"/>
            <a:ext cx="13233249" cy="2142604"/>
            <a:chOff x="0" y="0"/>
            <a:chExt cx="17644332" cy="285680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TECHNOLOGIES USED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35629" y="5701030"/>
            <a:ext cx="2270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Django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7472" y="6877685"/>
            <a:ext cx="502659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 is a Python framework that makes it easier to create web sites using Python.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1163523" y="5370113"/>
            <a:ext cx="44984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0585" y="7150113"/>
            <a:ext cx="55566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CNN for accurate prediction of traffic signs from uploaded images.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238909" y="982092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6518874" y="0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293593" y="2370877"/>
            <a:ext cx="13084230" cy="7359879"/>
          </a:xfrm>
          <a:custGeom>
            <a:avLst/>
            <a:gdLst/>
            <a:ahLst/>
            <a:cxnLst/>
            <a:rect l="l" t="t" r="r" b="b"/>
            <a:pathLst>
              <a:path w="13084230" h="7359879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764096" y="890815"/>
            <a:ext cx="13233249" cy="2142604"/>
            <a:chOff x="0" y="0"/>
            <a:chExt cx="17644332" cy="285680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CNN MODEL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997345" y="-115561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491344" y="495733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5"/>
                </a:lnTo>
                <a:lnTo>
                  <a:pt x="0" y="146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646558"/>
            <a:ext cx="7919451" cy="4236906"/>
          </a:xfrm>
          <a:custGeom>
            <a:avLst/>
            <a:gdLst/>
            <a:ahLst/>
            <a:cxnLst/>
            <a:rect l="l" t="t" r="r" b="b"/>
            <a:pathLst>
              <a:path w="7919451" h="4236906">
                <a:moveTo>
                  <a:pt x="0" y="0"/>
                </a:moveTo>
                <a:lnTo>
                  <a:pt x="7919451" y="0"/>
                </a:lnTo>
                <a:lnTo>
                  <a:pt x="7919451" y="4236907"/>
                </a:lnTo>
                <a:lnTo>
                  <a:pt x="0" y="4236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585715" y="3646558"/>
            <a:ext cx="7924406" cy="4236906"/>
          </a:xfrm>
          <a:custGeom>
            <a:avLst/>
            <a:gdLst/>
            <a:ahLst/>
            <a:cxnLst/>
            <a:rect l="l" t="t" r="r" b="b"/>
            <a:pathLst>
              <a:path w="7924406" h="4236906">
                <a:moveTo>
                  <a:pt x="0" y="0"/>
                </a:moveTo>
                <a:lnTo>
                  <a:pt x="7924406" y="0"/>
                </a:lnTo>
                <a:lnTo>
                  <a:pt x="7924406" y="4236907"/>
                </a:lnTo>
                <a:lnTo>
                  <a:pt x="0" y="423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81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LOGIN/REGISTER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221713" y="1503954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1" y="-115561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LANDING PAGE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221713" y="1503954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82401" y="3230863"/>
            <a:ext cx="14639721" cy="6739054"/>
          </a:xfrm>
          <a:custGeom>
            <a:avLst/>
            <a:gdLst/>
            <a:ahLst/>
            <a:cxnLst/>
            <a:rect l="l" t="t" r="r" b="b"/>
            <a:pathLst>
              <a:path w="14639721" h="6739054">
                <a:moveTo>
                  <a:pt x="0" y="0"/>
                </a:moveTo>
                <a:lnTo>
                  <a:pt x="14639721" y="0"/>
                </a:lnTo>
                <a:lnTo>
                  <a:pt x="14639721" y="6739053"/>
                </a:lnTo>
                <a:lnTo>
                  <a:pt x="0" y="6739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458" r="-1259" b="-33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97" y="368966"/>
            <a:ext cx="20740634" cy="10478892"/>
          </a:xfrm>
          <a:custGeom>
            <a:avLst/>
            <a:gdLst/>
            <a:ahLst/>
            <a:cxnLst/>
            <a:rect l="l" t="t" r="r" b="b"/>
            <a:pathLst>
              <a:path w="20740634" h="10478892">
                <a:moveTo>
                  <a:pt x="0" y="0"/>
                </a:moveTo>
                <a:lnTo>
                  <a:pt x="20740634" y="0"/>
                </a:lnTo>
                <a:lnTo>
                  <a:pt x="20740634" y="10478892"/>
                </a:lnTo>
                <a:lnTo>
                  <a:pt x="0" y="10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</a:blip>
            <a:stretch>
              <a:fillRect t="-48963" b="-48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61783">
            <a:off x="-2445608" y="-180218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527376" y="1503954"/>
            <a:ext cx="13233249" cy="2142604"/>
            <a:chOff x="0" y="0"/>
            <a:chExt cx="17644332" cy="28568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7644332" cy="182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0"/>
                </a:lnSpc>
              </a:pPr>
              <a:r>
                <a:rPr lang="en-US" sz="8221" b="1">
                  <a:solidFill>
                    <a:srgbClr val="2484C6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HOME PAGE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3174"/>
              <a:ext cx="17644332" cy="683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341972" y="272963"/>
            <a:ext cx="931433" cy="1964183"/>
          </a:xfrm>
          <a:custGeom>
            <a:avLst/>
            <a:gdLst/>
            <a:ahLst/>
            <a:cxnLst/>
            <a:rect l="l" t="t" r="r" b="b"/>
            <a:pathLst>
              <a:path w="931433" h="1964183">
                <a:moveTo>
                  <a:pt x="0" y="0"/>
                </a:moveTo>
                <a:lnTo>
                  <a:pt x="931433" y="0"/>
                </a:lnTo>
                <a:lnTo>
                  <a:pt x="931433" y="1964183"/>
                </a:lnTo>
                <a:lnTo>
                  <a:pt x="0" y="196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221713" y="1503954"/>
            <a:ext cx="2635658" cy="1466384"/>
          </a:xfrm>
          <a:custGeom>
            <a:avLst/>
            <a:gdLst/>
            <a:ahLst/>
            <a:cxnLst/>
            <a:rect l="l" t="t" r="r" b="b"/>
            <a:pathLst>
              <a:path w="2635658" h="1466384">
                <a:moveTo>
                  <a:pt x="0" y="0"/>
                </a:moveTo>
                <a:lnTo>
                  <a:pt x="2635658" y="0"/>
                </a:lnTo>
                <a:lnTo>
                  <a:pt x="2635658" y="1466384"/>
                </a:lnTo>
                <a:lnTo>
                  <a:pt x="0" y="1466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B9323F0-1C13-496F-BA01-9295AD85C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47955" y="2911732"/>
            <a:ext cx="16078200" cy="7708064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407</Words>
  <Application>Microsoft Office PowerPoint</Application>
  <PresentationFormat>Custom</PresentationFormat>
  <Paragraphs>47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Dynamo Medium</vt:lpstr>
      <vt:lpstr>Calibri</vt:lpstr>
      <vt:lpstr>Arial</vt:lpstr>
      <vt:lpstr>Arial Bold</vt:lpstr>
      <vt:lpstr>Poppins Bold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SIGNBOARD INSTRUCTOR</dc:title>
  <cp:lastModifiedBy>suyash kulashri</cp:lastModifiedBy>
  <cp:revision>2</cp:revision>
  <dcterms:created xsi:type="dcterms:W3CDTF">2006-08-16T00:00:00Z</dcterms:created>
  <dcterms:modified xsi:type="dcterms:W3CDTF">2025-01-08T08:03:56Z</dcterms:modified>
  <dc:identifier>DAGbB0zBxVY</dc:identifier>
</cp:coreProperties>
</file>